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0390-C418-490C-A628-F1C4A6DF5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50D-5707-4F94-90AE-A72D84AE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1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0390-C418-490C-A628-F1C4A6DF5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50D-5707-4F94-90AE-A72D84AE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0390-C418-490C-A628-F1C4A6DF5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50D-5707-4F94-90AE-A72D84AE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0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0390-C418-490C-A628-F1C4A6DF5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50D-5707-4F94-90AE-A72D84AE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0390-C418-490C-A628-F1C4A6DF5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50D-5707-4F94-90AE-A72D84AE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9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0390-C418-490C-A628-F1C4A6DF5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50D-5707-4F94-90AE-A72D84AE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0390-C418-490C-A628-F1C4A6DF5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50D-5707-4F94-90AE-A72D84AE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0390-C418-490C-A628-F1C4A6DF5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50D-5707-4F94-90AE-A72D84AE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0390-C418-490C-A628-F1C4A6DF5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50D-5707-4F94-90AE-A72D84AE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9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0390-C418-490C-A628-F1C4A6DF5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50D-5707-4F94-90AE-A72D84AE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1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0390-C418-490C-A628-F1C4A6DF5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50D-5707-4F94-90AE-A72D84AE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7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90390-C418-490C-A628-F1C4A6DF5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E50D-5707-4F94-90AE-A72D84AE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5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203517"/>
            <a:ext cx="9144000" cy="2387600"/>
          </a:xfrm>
        </p:spPr>
        <p:txBody>
          <a:bodyPr/>
          <a:lstStyle/>
          <a:p>
            <a:r>
              <a:rPr lang="en-US" dirty="0" smtClean="0"/>
              <a:t>Tudor Troubles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henry v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84" y="2551176"/>
            <a:ext cx="5809964" cy="38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6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Christendom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904"/>
            <a:ext cx="9878568" cy="4659059"/>
          </a:xfrm>
        </p:spPr>
        <p:txBody>
          <a:bodyPr/>
          <a:lstStyle/>
          <a:p>
            <a:r>
              <a:rPr lang="en-US" dirty="0" smtClean="0"/>
              <a:t>Church and State?</a:t>
            </a:r>
          </a:p>
          <a:p>
            <a:endParaRPr lang="en-US" dirty="0"/>
          </a:p>
          <a:p>
            <a:r>
              <a:rPr lang="en-US" dirty="0" smtClean="0"/>
              <a:t>Clergy and Laity?</a:t>
            </a:r>
          </a:p>
          <a:p>
            <a:endParaRPr lang="en-US" dirty="0"/>
          </a:p>
          <a:p>
            <a:r>
              <a:rPr lang="en-US" dirty="0" smtClean="0"/>
              <a:t>Christ and Church?</a:t>
            </a:r>
          </a:p>
          <a:p>
            <a:endParaRPr lang="en-US" dirty="0"/>
          </a:p>
          <a:p>
            <a:r>
              <a:rPr lang="en-US" dirty="0" smtClean="0"/>
              <a:t>Scripture, Tradition, and Magisterium [Teaching Authority]?</a:t>
            </a:r>
          </a:p>
          <a:p>
            <a:endParaRPr lang="en-US" dirty="0"/>
          </a:p>
          <a:p>
            <a:r>
              <a:rPr lang="en-US" dirty="0" smtClean="0"/>
              <a:t>Does the Body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5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Sovereignty: A  Conceptual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8488"/>
            <a:ext cx="4885944" cy="4558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Sovereign is the one who decides…but who? King? Church? Godly? Councils?</a:t>
            </a:r>
          </a:p>
          <a:p>
            <a:endParaRPr lang="en-US" dirty="0"/>
          </a:p>
          <a:p>
            <a:r>
              <a:rPr lang="en-US" dirty="0" smtClean="0"/>
              <a:t>Who Interprets?: Church (hierarchy or laity? Educated or the ‘Catholic’ [whole] Church?</a:t>
            </a:r>
          </a:p>
          <a:p>
            <a:endParaRPr lang="en-US" dirty="0"/>
          </a:p>
          <a:p>
            <a:r>
              <a:rPr lang="en-US" dirty="0" smtClean="0"/>
              <a:t>Qui </a:t>
            </a:r>
            <a:r>
              <a:rPr lang="en-US" dirty="0" err="1" smtClean="0"/>
              <a:t>Custodiet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psos</a:t>
            </a:r>
            <a:r>
              <a:rPr lang="en-US" dirty="0" smtClean="0"/>
              <a:t> </a:t>
            </a:r>
            <a:r>
              <a:rPr lang="en-US" dirty="0" err="1" smtClean="0"/>
              <a:t>Custodes</a:t>
            </a:r>
            <a:r>
              <a:rPr lang="en-US" dirty="0" smtClean="0"/>
              <a:t>?: Law, Tradition and Scripture</a:t>
            </a:r>
            <a:endParaRPr lang="en-US" dirty="0"/>
          </a:p>
        </p:txBody>
      </p:sp>
      <p:pic>
        <p:nvPicPr>
          <p:cNvPr id="2052" name="Picture 4" descr="Image result for council of nica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25" y="2185415"/>
            <a:ext cx="5718879" cy="322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8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Humanism in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419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Friends of Erasmus: Collet, More, Fisher, Tunstall</a:t>
            </a:r>
          </a:p>
          <a:p>
            <a:endParaRPr lang="en-US" dirty="0"/>
          </a:p>
          <a:p>
            <a:r>
              <a:rPr lang="en-US" dirty="0" smtClean="0"/>
              <a:t>An English Renaissance: increased learning, lay piety, </a:t>
            </a:r>
            <a:r>
              <a:rPr lang="en-US" i="1" dirty="0" smtClean="0"/>
              <a:t>ad </a:t>
            </a:r>
            <a:r>
              <a:rPr lang="en-US" i="1" dirty="0" err="1" smtClean="0"/>
              <a:t>fontes</a:t>
            </a:r>
            <a:r>
              <a:rPr lang="en-US" dirty="0" smtClean="0"/>
              <a:t>, a republic of letters</a:t>
            </a:r>
          </a:p>
          <a:p>
            <a:endParaRPr lang="en-US" dirty="0"/>
          </a:p>
          <a:p>
            <a:r>
              <a:rPr lang="en-US" dirty="0" smtClean="0"/>
              <a:t>Tunstall and Tyndale: Humanism not necessary friendly to Reformation (fear of </a:t>
            </a:r>
            <a:r>
              <a:rPr lang="en-US" dirty="0" err="1" smtClean="0"/>
              <a:t>Lollardy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 descr="Image result for thomas m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69" y="1213676"/>
            <a:ext cx="4196031" cy="49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7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Evangelicals: The </a:t>
            </a:r>
            <a:r>
              <a:rPr lang="en-US" u="sng" dirty="0" smtClean="0"/>
              <a:t>Protestant</a:t>
            </a:r>
            <a:r>
              <a:rPr lang="en-US" dirty="0" smtClean="0"/>
              <a:t>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8" y="1690688"/>
            <a:ext cx="4639056" cy="48419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Oct. 31 1517: Luther, 95 Theses, and the eruption of troubles</a:t>
            </a:r>
          </a:p>
          <a:p>
            <a:endParaRPr lang="en-US" dirty="0"/>
          </a:p>
          <a:p>
            <a:r>
              <a:rPr lang="en-US" dirty="0" smtClean="0"/>
              <a:t>Swiss Reformation: Zwingli and Humanism</a:t>
            </a:r>
          </a:p>
          <a:p>
            <a:endParaRPr lang="en-US" dirty="0"/>
          </a:p>
          <a:p>
            <a:r>
              <a:rPr lang="en-US" dirty="0" smtClean="0"/>
              <a:t>“Little Germany”: Tyndale and the growth of an English Reformation</a:t>
            </a:r>
          </a:p>
          <a:p>
            <a:endParaRPr lang="en-US" dirty="0"/>
          </a:p>
          <a:p>
            <a:r>
              <a:rPr lang="en-US" dirty="0" smtClean="0"/>
              <a:t>“This damnable and rotten worm”: Luther and Henry, </a:t>
            </a:r>
            <a:r>
              <a:rPr lang="en-US" dirty="0" err="1" smtClean="0"/>
              <a:t>Defensor</a:t>
            </a:r>
            <a:r>
              <a:rPr lang="en-US" dirty="0" smtClean="0"/>
              <a:t> </a:t>
            </a:r>
            <a:r>
              <a:rPr lang="en-US" dirty="0" err="1" smtClean="0"/>
              <a:t>Fidei</a:t>
            </a:r>
            <a:endParaRPr lang="en-US" dirty="0"/>
          </a:p>
        </p:txBody>
      </p:sp>
      <p:pic>
        <p:nvPicPr>
          <p:cNvPr id="4098" name="Picture 2" descr="Image result for luther w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45" y="2325047"/>
            <a:ext cx="6767459" cy="357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0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Solae: Traits and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84" y="1690688"/>
            <a:ext cx="4501896" cy="47870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Sola Gratia [Grace Alone]: Role of good works?</a:t>
            </a:r>
          </a:p>
          <a:p>
            <a:endParaRPr lang="en-US" dirty="0"/>
          </a:p>
          <a:p>
            <a:r>
              <a:rPr lang="en-US" dirty="0" smtClean="0"/>
              <a:t>Sola Fide [By Faith Alone]: Christ and Church?</a:t>
            </a:r>
          </a:p>
          <a:p>
            <a:endParaRPr lang="en-US" dirty="0"/>
          </a:p>
          <a:p>
            <a:r>
              <a:rPr lang="en-US" dirty="0" smtClean="0"/>
              <a:t>Sola Scriptura [Scripture Alone]: Role of Tradition?</a:t>
            </a:r>
          </a:p>
          <a:p>
            <a:endParaRPr lang="en-US" dirty="0"/>
          </a:p>
          <a:p>
            <a:r>
              <a:rPr lang="en-US" dirty="0" err="1" smtClean="0"/>
              <a:t>Solus</a:t>
            </a:r>
            <a:r>
              <a:rPr lang="en-US" dirty="0" smtClean="0"/>
              <a:t> </a:t>
            </a:r>
            <a:r>
              <a:rPr lang="en-US" dirty="0" err="1" smtClean="0"/>
              <a:t>Christus</a:t>
            </a:r>
            <a:r>
              <a:rPr lang="en-US" dirty="0" smtClean="0"/>
              <a:t> [Christ Alone]: Salvation? </a:t>
            </a:r>
          </a:p>
          <a:p>
            <a:endParaRPr lang="en-US" dirty="0"/>
          </a:p>
          <a:p>
            <a:r>
              <a:rPr lang="en-US" dirty="0" smtClean="0"/>
              <a:t>Soli </a:t>
            </a:r>
            <a:r>
              <a:rPr lang="en-US" dirty="0" err="1" smtClean="0"/>
              <a:t>Deo</a:t>
            </a:r>
            <a:r>
              <a:rPr lang="en-US" dirty="0" smtClean="0"/>
              <a:t> Gloria [Glory to God Alone]: </a:t>
            </a:r>
            <a:r>
              <a:rPr lang="en-US" dirty="0" smtClean="0"/>
              <a:t>Prayers? Saints? </a:t>
            </a:r>
            <a:endParaRPr lang="en-US" dirty="0"/>
          </a:p>
        </p:txBody>
      </p:sp>
      <p:pic>
        <p:nvPicPr>
          <p:cNvPr id="5122" name="Picture 2" descr="Image result for luther preach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03" y="2459736"/>
            <a:ext cx="6856258" cy="25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8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Henry’s Turn From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0512"/>
            <a:ext cx="4739640" cy="43664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“The King’s Great Matter”: Habsburgs, Papal Politics, and a King’s Conscience</a:t>
            </a:r>
          </a:p>
          <a:p>
            <a:endParaRPr lang="en-US" dirty="0"/>
          </a:p>
          <a:p>
            <a:r>
              <a:rPr lang="en-US" dirty="0" smtClean="0"/>
              <a:t>God’s Curse?: The Dilemma of a Sonless Tudor</a:t>
            </a:r>
          </a:p>
          <a:p>
            <a:endParaRPr lang="en-US" dirty="0"/>
          </a:p>
          <a:p>
            <a:r>
              <a:rPr lang="en-US" dirty="0" smtClean="0"/>
              <a:t>The Fall of </a:t>
            </a:r>
            <a:r>
              <a:rPr lang="en-US" dirty="0" err="1" smtClean="0"/>
              <a:t>Woseley</a:t>
            </a:r>
            <a:r>
              <a:rPr lang="en-US" dirty="0"/>
              <a:t> </a:t>
            </a:r>
            <a:r>
              <a:rPr lang="en-US" dirty="0" smtClean="0"/>
              <a:t>&amp; the Rise of the </a:t>
            </a:r>
            <a:r>
              <a:rPr lang="en-US" dirty="0" err="1" smtClean="0"/>
              <a:t>Boelyns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“A Man for All Seasons”: The Fall of Thomas More and Reformation Parliament(s)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Image result for Anne boley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03" y="1690688"/>
            <a:ext cx="2962655" cy="296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nne boleyn natalie dor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546" y="914400"/>
            <a:ext cx="2773717" cy="41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7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Henrician</a:t>
            </a:r>
            <a:r>
              <a:rPr lang="en-US" dirty="0" smtClean="0"/>
              <a:t>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434584" cy="44862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Dissolution of the monasteries: Qui Bono?</a:t>
            </a:r>
          </a:p>
          <a:p>
            <a:endParaRPr lang="en-US" dirty="0"/>
          </a:p>
          <a:p>
            <a:r>
              <a:rPr lang="en-US" dirty="0" smtClean="0"/>
              <a:t>A Tudor Revolution?: The Career of Thomas Cromwell</a:t>
            </a:r>
          </a:p>
          <a:p>
            <a:endParaRPr lang="en-US" dirty="0"/>
          </a:p>
          <a:p>
            <a:r>
              <a:rPr lang="en-US" dirty="0" smtClean="0"/>
              <a:t>Pilgrimage of Grace: Catholic or Popular Resistance?</a:t>
            </a:r>
          </a:p>
          <a:p>
            <a:endParaRPr lang="en-US" dirty="0"/>
          </a:p>
          <a:p>
            <a:r>
              <a:rPr lang="en-US" dirty="0" smtClean="0"/>
              <a:t>A reformation or the Reformation?: A distinction</a:t>
            </a:r>
          </a:p>
          <a:p>
            <a:endParaRPr lang="en-US" dirty="0"/>
          </a:p>
          <a:p>
            <a:r>
              <a:rPr lang="en-US" dirty="0" smtClean="0"/>
              <a:t>The Conservative Turn: The burning of 6 Heretics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henry viii burning her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06" y="4032504"/>
            <a:ext cx="3803218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henry viii pilgrimage of gr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63" y="658368"/>
            <a:ext cx="3194304" cy="31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2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Henrician</a:t>
            </a:r>
            <a:r>
              <a:rPr lang="en-US" dirty="0" smtClean="0"/>
              <a:t>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While linked and attached to the Reformation, Henry’s reforms were of a piece, a reformation (in line with previous Medieval reforms of church and state); Evangelicals were able helpers in this, but not drivers</a:t>
            </a:r>
          </a:p>
          <a:p>
            <a:endParaRPr lang="en-US" dirty="0"/>
          </a:p>
          <a:p>
            <a:r>
              <a:rPr lang="en-US" dirty="0" smtClean="0"/>
              <a:t>Reformation had a small clique of adherents, but spread of the </a:t>
            </a:r>
            <a:r>
              <a:rPr lang="en-US" dirty="0" err="1" smtClean="0"/>
              <a:t>Henrician</a:t>
            </a:r>
            <a:r>
              <a:rPr lang="en-US" dirty="0" smtClean="0"/>
              <a:t> reforms and Reformation was top-down, imposed from above; However, this required active reception from below</a:t>
            </a:r>
          </a:p>
          <a:p>
            <a:endParaRPr lang="en-US" dirty="0"/>
          </a:p>
          <a:p>
            <a:r>
              <a:rPr lang="en-US" dirty="0" smtClean="0"/>
              <a:t>Henry’s reforms empowered both conservatives and evangelicals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01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419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Tudor Troubles</vt:lpstr>
      <vt:lpstr>Christendom Recap</vt:lpstr>
      <vt:lpstr>Sovereignty: A  Conceptual Question</vt:lpstr>
      <vt:lpstr>Humanism in England</vt:lpstr>
      <vt:lpstr>Evangelicals: The Protestant Reformation</vt:lpstr>
      <vt:lpstr>5 Solae: Traits and Consequences</vt:lpstr>
      <vt:lpstr>Henry’s Turn From Rome</vt:lpstr>
      <vt:lpstr>The Henrician reforms</vt:lpstr>
      <vt:lpstr>Summary of Henrician Reforms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Tudor Troubles</dc:title>
  <dc:creator>John C Parks</dc:creator>
  <cp:lastModifiedBy>John C Parks</cp:lastModifiedBy>
  <cp:revision>5</cp:revision>
  <dcterms:created xsi:type="dcterms:W3CDTF">2019-09-04T14:19:02Z</dcterms:created>
  <dcterms:modified xsi:type="dcterms:W3CDTF">2019-09-04T14:50:26Z</dcterms:modified>
</cp:coreProperties>
</file>