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D98C-4820-4542-B7D2-056A46EDA2D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F22C-A47F-48F8-B9CD-A65E8901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984" y="207963"/>
            <a:ext cx="9144000" cy="2387600"/>
          </a:xfrm>
        </p:spPr>
        <p:txBody>
          <a:bodyPr/>
          <a:lstStyle/>
          <a:p>
            <a:r>
              <a:rPr lang="en-US" dirty="0" smtClean="0"/>
              <a:t>The Age of Elizabeth: </a:t>
            </a:r>
            <a:r>
              <a:rPr lang="en-US" dirty="0" err="1" smtClean="0"/>
              <a:t>Gloriana</a:t>
            </a:r>
            <a:r>
              <a:rPr lang="en-US" dirty="0" smtClean="0"/>
              <a:t> or Bad Queen Bess?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queen elizabeth i coro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88" y="2944367"/>
            <a:ext cx="6787791" cy="33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" y="677713"/>
            <a:ext cx="2698741" cy="36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themakeupgallery.info/images/period/c16/uk/elizabeth/marym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06" y="894429"/>
            <a:ext cx="2120530" cy="25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themakeupgallery.info/images/period/c16/uk/elizabeth/marym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22" y="894430"/>
            <a:ext cx="2320184" cy="25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queen elizabeth i faerie qu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40" y="2166747"/>
            <a:ext cx="3072257" cy="40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elizabeth 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22" y="3976878"/>
            <a:ext cx="4279265" cy="24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Protestant Queen(?)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138672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Church of England reforms: 39 Articles, 1559 Book of Common Prayer, Crown as Supreme Governor</a:t>
            </a:r>
          </a:p>
          <a:p>
            <a:endParaRPr lang="en-US" dirty="0"/>
          </a:p>
          <a:p>
            <a:r>
              <a:rPr lang="en-US" dirty="0" smtClean="0"/>
              <a:t>Church Hierarchy: </a:t>
            </a:r>
            <a:r>
              <a:rPr lang="en-US" dirty="0" err="1" smtClean="0"/>
              <a:t>Nicodemites</a:t>
            </a:r>
            <a:r>
              <a:rPr lang="en-US" dirty="0"/>
              <a:t> </a:t>
            </a:r>
            <a:r>
              <a:rPr lang="en-US" dirty="0" smtClean="0"/>
              <a:t>and Exiles</a:t>
            </a:r>
          </a:p>
          <a:p>
            <a:endParaRPr lang="en-US" dirty="0"/>
          </a:p>
          <a:p>
            <a:r>
              <a:rPr lang="en-US" dirty="0" smtClean="0"/>
              <a:t>Reformation: Edward or More?</a:t>
            </a:r>
          </a:p>
          <a:p>
            <a:endParaRPr lang="en-US" dirty="0"/>
          </a:p>
          <a:p>
            <a:r>
              <a:rPr lang="en-US" dirty="0" smtClean="0"/>
              <a:t>Elizabeth’s Idiosyncrasies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28" y="365125"/>
            <a:ext cx="2528150" cy="32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hn hooper bi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53" y="3933825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6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US" dirty="0" smtClean="0"/>
              <a:t>The Reformation Binary: Rome vs.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5334000" cy="4851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Scripture Alone?: Role of Tradition and Adiaphora, but who interpreted?</a:t>
            </a:r>
          </a:p>
          <a:p>
            <a:endParaRPr lang="en-US" dirty="0"/>
          </a:p>
          <a:p>
            <a:r>
              <a:rPr lang="en-US" dirty="0" smtClean="0"/>
              <a:t>Faith Alone?: Role of Good works in process of salvation, but who would be saved?</a:t>
            </a:r>
          </a:p>
          <a:p>
            <a:endParaRPr lang="en-US" dirty="0"/>
          </a:p>
          <a:p>
            <a:r>
              <a:rPr lang="en-US" dirty="0" smtClean="0"/>
              <a:t>The Hierarchy?: Priesthood of Believers, but who ruled?</a:t>
            </a:r>
          </a:p>
          <a:p>
            <a:endParaRPr lang="en-US" dirty="0"/>
          </a:p>
          <a:p>
            <a:r>
              <a:rPr lang="en-US" dirty="0" smtClean="0"/>
              <a:t>Christ Alone?: Sacramental Grace, but how? And what was role of word of God?</a:t>
            </a:r>
          </a:p>
          <a:p>
            <a:endParaRPr lang="en-US" dirty="0"/>
          </a:p>
        </p:txBody>
      </p:sp>
      <p:pic>
        <p:nvPicPr>
          <p:cNvPr id="4100" name="Picture 4" descr="Image result for fox book of marty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6" y="1325880"/>
            <a:ext cx="3331464" cy="51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6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dirty="0" smtClean="0"/>
              <a:t>Renaissance Politics: The Machiavellian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192"/>
            <a:ext cx="4620768" cy="46407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Politics?</a:t>
            </a:r>
          </a:p>
          <a:p>
            <a:endParaRPr lang="en-US" dirty="0"/>
          </a:p>
          <a:p>
            <a:r>
              <a:rPr lang="en-US" dirty="0" smtClean="0"/>
              <a:t>Role of “History”: Between Antiquity and Modernity</a:t>
            </a:r>
          </a:p>
          <a:p>
            <a:endParaRPr lang="en-US" dirty="0"/>
          </a:p>
          <a:p>
            <a:r>
              <a:rPr lang="en-US" dirty="0" smtClean="0"/>
              <a:t>From Ideal King to Machiavellian Prince: Who are you really?</a:t>
            </a:r>
          </a:p>
          <a:p>
            <a:endParaRPr lang="en-US" dirty="0"/>
          </a:p>
          <a:p>
            <a:r>
              <a:rPr lang="en-US" dirty="0" smtClean="0"/>
              <a:t>To Out Machiavelli the Machiavellians: Politics as Judgement</a:t>
            </a:r>
            <a:endParaRPr lang="en-US" dirty="0"/>
          </a:p>
        </p:txBody>
      </p:sp>
      <p:pic>
        <p:nvPicPr>
          <p:cNvPr id="5122" name="Picture 2" descr="Image result for machiavel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8" y="2542032"/>
            <a:ext cx="2039112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illiam ce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38" y="3977640"/>
            <a:ext cx="2218877" cy="27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robert dudl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76" y="615482"/>
            <a:ext cx="2383039" cy="30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1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Elizabethan Politics: Godly Monarch or Corrupt Cabal?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568"/>
            <a:ext cx="5919216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Commonwealthmen</a:t>
            </a:r>
            <a:r>
              <a:rPr lang="en-US" dirty="0" smtClean="0"/>
              <a:t>: Was Elizabethan England a “republic”?</a:t>
            </a:r>
          </a:p>
          <a:p>
            <a:endParaRPr lang="en-US" dirty="0"/>
          </a:p>
          <a:p>
            <a:r>
              <a:rPr lang="en-US" dirty="0" smtClean="0"/>
              <a:t>The Reformation: Why more? Why less?</a:t>
            </a:r>
          </a:p>
          <a:p>
            <a:endParaRPr lang="en-US" dirty="0"/>
          </a:p>
          <a:p>
            <a:r>
              <a:rPr lang="en-US" dirty="0" smtClean="0"/>
              <a:t>Between Consensual Politics and Adversarial Politics: A Growing Epistemological Divide</a:t>
            </a:r>
          </a:p>
          <a:p>
            <a:endParaRPr lang="en-US" dirty="0"/>
          </a:p>
          <a:p>
            <a:r>
              <a:rPr lang="en-US" dirty="0" smtClean="0"/>
              <a:t>The Fall of Mary Queen of Scots: A Test Case?</a:t>
            </a:r>
            <a:endParaRPr lang="en-US" dirty="0"/>
          </a:p>
        </p:txBody>
      </p:sp>
      <p:pic>
        <p:nvPicPr>
          <p:cNvPr id="6146" name="Picture 2" descr="Image result for francis wals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86" y="1178624"/>
            <a:ext cx="2402014" cy="24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ary queen of sc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85" y="3934706"/>
            <a:ext cx="4361815" cy="24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jesuit elizabethan marty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01" y="1256537"/>
            <a:ext cx="1905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0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Elizabethan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5297424" cy="4622483"/>
          </a:xfrm>
        </p:spPr>
        <p:txBody>
          <a:bodyPr/>
          <a:lstStyle/>
          <a:p>
            <a:r>
              <a:rPr lang="en-US" dirty="0" smtClean="0"/>
              <a:t>Monetarism and Credit: What is value? Impact on the Commons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England as an “Empire” means England as Empire: Mercantilism and the royal interest in colonies</a:t>
            </a:r>
          </a:p>
          <a:p>
            <a:endParaRPr lang="en-US" dirty="0"/>
          </a:p>
          <a:p>
            <a:r>
              <a:rPr lang="en-US" dirty="0" smtClean="0"/>
              <a:t>Enclosure &amp; Woolens: A New Economic Future or Destruction of the Commons?</a:t>
            </a:r>
            <a:endParaRPr lang="en-US" dirty="0"/>
          </a:p>
        </p:txBody>
      </p:sp>
      <p:pic>
        <p:nvPicPr>
          <p:cNvPr id="7170" name="Picture 2" descr="Image result for enclosure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58" y="3271838"/>
            <a:ext cx="428405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Spain but Different?: England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763768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Spanish Empire: Conquest of Aztec and Inca; Black Legend</a:t>
            </a:r>
          </a:p>
          <a:p>
            <a:endParaRPr lang="en-US" dirty="0"/>
          </a:p>
          <a:p>
            <a:r>
              <a:rPr lang="en-US" dirty="0" smtClean="0"/>
              <a:t>Virginia, a New Mexico?: Search for Empire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Free, Protestant, Merchant Empire: A Rival Vision or Jealousy?</a:t>
            </a:r>
          </a:p>
          <a:p>
            <a:endParaRPr lang="en-US" dirty="0"/>
          </a:p>
          <a:p>
            <a:r>
              <a:rPr lang="en-US" dirty="0" smtClean="0"/>
              <a:t>Discovery of Tobacco: Beginning of Plantation Economics</a:t>
            </a:r>
            <a:endParaRPr lang="en-US" dirty="0"/>
          </a:p>
        </p:txBody>
      </p:sp>
      <p:pic>
        <p:nvPicPr>
          <p:cNvPr id="8194" name="Picture 2" descr="Image result for john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64" y="2569463"/>
            <a:ext cx="2176736" cy="28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ohn smi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68" y="2639090"/>
            <a:ext cx="2377940" cy="26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4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Elizabethan England?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Modern or Medieval?</a:t>
            </a:r>
          </a:p>
          <a:p>
            <a:endParaRPr lang="en-US" dirty="0"/>
          </a:p>
          <a:p>
            <a:r>
              <a:rPr lang="en-US" dirty="0" smtClean="0"/>
              <a:t>How Reformed/Protestant was England?</a:t>
            </a:r>
          </a:p>
          <a:p>
            <a:endParaRPr lang="en-US" dirty="0"/>
          </a:p>
          <a:p>
            <a:r>
              <a:rPr lang="en-US" dirty="0" smtClean="0"/>
              <a:t>Was England a “republic” or a Tudor-style monarchy?</a:t>
            </a:r>
          </a:p>
          <a:p>
            <a:endParaRPr lang="en-US" dirty="0"/>
          </a:p>
          <a:p>
            <a:r>
              <a:rPr lang="en-US" dirty="0" smtClean="0"/>
              <a:t>Was the Commons being transformed for good or bad or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8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319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Age of Elizabeth: Gloriana or Bad Queen Bess?</vt:lpstr>
      <vt:lpstr>PowerPoint Presentation</vt:lpstr>
      <vt:lpstr>The Protestant Queen(?)</vt:lpstr>
      <vt:lpstr>The Reformation Binary: Rome vs. Reform</vt:lpstr>
      <vt:lpstr>Renaissance Politics: The Machiavellian Moment</vt:lpstr>
      <vt:lpstr>The Elizabethan Politics: Godly Monarch or Corrupt Cabal?</vt:lpstr>
      <vt:lpstr>Elizabethan Economics</vt:lpstr>
      <vt:lpstr>Like Spain but Different?: England in America</vt:lpstr>
      <vt:lpstr>What was Elizabethan England?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Elizabeth: Gloriana or Bad Queen Bess?</dc:title>
  <dc:creator>John C Parks</dc:creator>
  <cp:lastModifiedBy>John C Parks</cp:lastModifiedBy>
  <cp:revision>5</cp:revision>
  <dcterms:created xsi:type="dcterms:W3CDTF">2019-09-18T14:33:32Z</dcterms:created>
  <dcterms:modified xsi:type="dcterms:W3CDTF">2019-09-18T15:08:01Z</dcterms:modified>
</cp:coreProperties>
</file>