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7" r:id="rId4"/>
    <p:sldId id="259" r:id="rId5"/>
    <p:sldId id="265" r:id="rId6"/>
    <p:sldId id="266" r:id="rId7"/>
    <p:sldId id="269" r:id="rId8"/>
    <p:sldId id="270" r:id="rId9"/>
    <p:sldId id="260" r:id="rId10"/>
    <p:sldId id="261" r:id="rId11"/>
    <p:sldId id="264" r:id="rId12"/>
    <p:sldId id="263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94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71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19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7036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941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17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027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99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88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21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23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98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93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68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51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EA3B-FE20-41EF-AC1E-A8783BB349A9}" type="datetimeFigureOut">
              <a:rPr lang="zh-TW" altLang="en-US" smtClean="0"/>
              <a:t>2018/9/10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22A9C4-A639-48B2-B305-1E28FD10B4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45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2AF997-8439-46D6-B4A6-E386B7F53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889082"/>
          </a:xfrm>
        </p:spPr>
        <p:txBody>
          <a:bodyPr/>
          <a:lstStyle/>
          <a:p>
            <a:pPr algn="ctr"/>
            <a:r>
              <a:rPr lang="en-US" altLang="zh-TW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life</a:t>
            </a:r>
            <a:endParaRPr lang="zh-TW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E19DBF-63C9-47C6-A40C-7231B3DF0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308284"/>
            <a:ext cx="7766936" cy="109689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Reporter: Kevin</a:t>
            </a:r>
          </a:p>
          <a:p>
            <a:pPr algn="ctr"/>
            <a:r>
              <a:rPr lang="en-US" altLang="zh-TW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10mins</a:t>
            </a:r>
            <a:endParaRPr lang="zh-TW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96AC29D-614E-4497-AC22-3AF97D712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43847127-6538-4746-998D-F0957F09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661" y="3420687"/>
            <a:ext cx="9756693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          experience</a:t>
            </a:r>
            <a:endParaRPr lang="zh-TW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C7E854F-F1A5-455F-8F7B-CCDAD4F6F235}"/>
              </a:ext>
            </a:extLst>
          </p:cNvPr>
          <p:cNvSpPr txBox="1"/>
          <p:nvPr/>
        </p:nvSpPr>
        <p:spPr>
          <a:xfrm>
            <a:off x="4560742" y="5480221"/>
            <a:ext cx="1598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It’s me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838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6D8520-C4B4-439B-91F1-6E25ADA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Parachute award</a:t>
            </a:r>
            <a:endParaRPr lang="zh-TW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內容版面配置區 32">
            <a:extLst>
              <a:ext uri="{FF2B5EF4-FFF2-40B4-BE49-F238E27FC236}">
                <a16:creationId xmlns:a16="http://schemas.microsoft.com/office/drawing/2014/main" id="{C96D5702-1C24-4AB7-80ED-52A0B956B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13" y="2159331"/>
            <a:ext cx="2935287" cy="3882361"/>
          </a:xfrm>
        </p:spPr>
      </p:pic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308CF332-5A5B-4012-8DDA-347EA1E10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2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BE3D6A-8E6F-42B4-B284-26958183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efforts</a:t>
            </a:r>
            <a:endParaRPr lang="zh-TW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274072E-FA01-4ECF-870C-D232CB921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60588"/>
            <a:ext cx="5313891" cy="3881437"/>
          </a:xfrm>
        </p:spPr>
      </p:pic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F9DA16D0-FE7E-4A9A-ADFC-52913746C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r="14079" b="-1"/>
          <a:stretch/>
        </p:blipFill>
        <p:spPr>
          <a:xfrm rot="5400000">
            <a:off x="5759538" y="2527413"/>
            <a:ext cx="3882362" cy="314553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E367661-C00C-493F-83FB-8816D4249F00}"/>
              </a:ext>
            </a:extLst>
          </p:cNvPr>
          <p:cNvSpPr txBox="1"/>
          <p:nvPr/>
        </p:nvSpPr>
        <p:spPr>
          <a:xfrm>
            <a:off x="4705139" y="473800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again!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FA1A4F6C-EEF1-47F7-986A-CC48E394F85E}"/>
              </a:ext>
            </a:extLst>
          </p:cNvPr>
          <p:cNvSpPr/>
          <p:nvPr/>
        </p:nvSpPr>
        <p:spPr>
          <a:xfrm>
            <a:off x="5832616" y="4616388"/>
            <a:ext cx="1091966" cy="612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54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AAFB26-FE38-4DD3-A78E-3CD4472F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55653"/>
            <a:ext cx="8596668" cy="1320800"/>
          </a:xfrm>
        </p:spPr>
        <p:txBody>
          <a:bodyPr anchor="ctr">
            <a:noAutofit/>
          </a:bodyPr>
          <a:lstStyle/>
          <a:p>
            <a:pPr algn="ctr"/>
            <a:r>
              <a:rPr lang="en-US" altLang="zh-TW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  <a:endParaRPr lang="zh-TW" alt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1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D67CB6-47DF-4C93-83B1-005B5271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AAE542D-A981-4588-BC5A-8CDAA880F522}"/>
              </a:ext>
            </a:extLst>
          </p:cNvPr>
          <p:cNvSpPr txBox="1">
            <a:spLocks/>
          </p:cNvSpPr>
          <p:nvPr/>
        </p:nvSpPr>
        <p:spPr>
          <a:xfrm>
            <a:off x="677334" y="285565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1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TW" alt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3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EF25-D66C-4C63-973D-3AF98148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altLang="zh-TW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1E6728-C9F5-41B7-B706-68424FC5E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zh-TW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</a:p>
          <a:p>
            <a:r>
              <a:rPr lang="en-US" altLang="zh-TW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</a:p>
          <a:p>
            <a:r>
              <a:rPr lang="en-US" altLang="zh-TW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 life</a:t>
            </a:r>
          </a:p>
          <a:p>
            <a:r>
              <a:rPr lang="en-US" altLang="zh-TW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</a:p>
          <a:p>
            <a:endPara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6713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5B1630-B13E-4148-A81F-98EEA0DB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Autofit/>
          </a:bodyPr>
          <a:lstStyle/>
          <a:p>
            <a:pPr algn="ctr"/>
            <a:r>
              <a:rPr lang="en-US" altLang="zh-TW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country</a:t>
            </a:r>
            <a:endParaRPr lang="zh-TW" altLang="en-US" sz="4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501267-7E43-4944-8FC9-74AEB33C6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1811045"/>
            <a:ext cx="4678532" cy="434118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Taiwan is a oceanic country. </a:t>
            </a:r>
          </a:p>
          <a:p>
            <a:r>
              <a:rPr lang="en-US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to call Formosa “The most beautiful island”.</a:t>
            </a:r>
          </a:p>
          <a:p>
            <a:r>
              <a:rPr lang="en-US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population of Taiwan is 23 millions.</a:t>
            </a:r>
          </a:p>
          <a:p>
            <a:r>
              <a:rPr lang="en-US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to China, Japan and South Korea.</a:t>
            </a:r>
          </a:p>
          <a:p>
            <a:r>
              <a:rPr lang="en-US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Taipei 101 Building</a:t>
            </a:r>
          </a:p>
          <a:p>
            <a:r>
              <a:rPr lang="en-US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Moon lake</a:t>
            </a:r>
          </a:p>
          <a:p>
            <a:r>
              <a:rPr lang="en-US" sz="5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LiuQiu</a:t>
            </a:r>
            <a:r>
              <a:rPr lang="en-US" sz="5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Island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3944BAB3-9965-4ECD-B506-75C82F93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49" y="632145"/>
            <a:ext cx="3447918" cy="50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F0EC5D-53D1-49C4-8EDF-9E12AA49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altLang="zh-TW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country(2)  </a:t>
            </a:r>
            <a:endParaRPr lang="zh-TW" altLang="en-US" sz="4500" dirty="0">
              <a:solidFill>
                <a:srgbClr val="002060"/>
              </a:solidFill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F9F17BE5-D9D8-4765-941C-A9CAEA621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540830"/>
            <a:ext cx="4124956" cy="4270043"/>
          </a:xfrm>
        </p:spPr>
      </p:pic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C9719679-A514-440D-A949-28DE84065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4933" b="-2"/>
          <a:stretch/>
        </p:blipFill>
        <p:spPr>
          <a:xfrm>
            <a:off x="4946363" y="1540829"/>
            <a:ext cx="4327639" cy="427004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CD9AA5D-A628-4859-98AC-7551F2137F42}"/>
              </a:ext>
            </a:extLst>
          </p:cNvPr>
          <p:cNvSpPr txBox="1"/>
          <p:nvPr/>
        </p:nvSpPr>
        <p:spPr>
          <a:xfrm>
            <a:off x="745724" y="5930283"/>
            <a:ext cx="852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 and 2 are Taipei 101 Building</a:t>
            </a:r>
            <a:endParaRPr lang="zh-TW" alt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0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D89CB3FB-7844-4C06-8C34-DC3FA35D7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6" y="1676400"/>
            <a:ext cx="4075112" cy="4286251"/>
          </a:xfrm>
        </p:spPr>
      </p:pic>
      <p:pic>
        <p:nvPicPr>
          <p:cNvPr id="9" name="內容版面配置區 6">
            <a:extLst>
              <a:ext uri="{FF2B5EF4-FFF2-40B4-BE49-F238E27FC236}">
                <a16:creationId xmlns:a16="http://schemas.microsoft.com/office/drawing/2014/main" id="{F78EF806-84CE-4C94-A81F-43A50560B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r="15435" b="-3"/>
          <a:stretch/>
        </p:blipFill>
        <p:spPr>
          <a:xfrm>
            <a:off x="5070520" y="1562100"/>
            <a:ext cx="4415050" cy="4479593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15B391F8-8AEF-43CC-94F1-30EA999B3CF0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country(3)  </a:t>
            </a:r>
            <a:endParaRPr lang="zh-TW" altLang="en-US" sz="4500" dirty="0">
              <a:solidFill>
                <a:srgbClr val="00206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8F708E1-B279-4854-98B5-F44ECC68283B}"/>
              </a:ext>
            </a:extLst>
          </p:cNvPr>
          <p:cNvSpPr txBox="1"/>
          <p:nvPr/>
        </p:nvSpPr>
        <p:spPr>
          <a:xfrm>
            <a:off x="754602" y="6063452"/>
            <a:ext cx="852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3 and 4 are Sum Moon Lake</a:t>
            </a:r>
            <a:endParaRPr lang="zh-TW" alt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7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BA9E92F3-BA47-4C97-BF2C-F9A72E5D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1685925"/>
            <a:ext cx="4187912" cy="4355768"/>
          </a:xfrm>
        </p:spPr>
      </p:pic>
      <p:pic>
        <p:nvPicPr>
          <p:cNvPr id="9" name="內容版面配置區 5">
            <a:extLst>
              <a:ext uri="{FF2B5EF4-FFF2-40B4-BE49-F238E27FC236}">
                <a16:creationId xmlns:a16="http://schemas.microsoft.com/office/drawing/2014/main" id="{2D5B53D8-FBF7-42AD-B4DC-E6A2D47AEA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r="20341" b="-1"/>
          <a:stretch/>
        </p:blipFill>
        <p:spPr>
          <a:xfrm>
            <a:off x="5019675" y="1685925"/>
            <a:ext cx="4252826" cy="4355768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52D6E57A-D0BD-41F9-B5DA-778889F40D35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country(3)  </a:t>
            </a:r>
            <a:endParaRPr lang="zh-TW" altLang="en-US" sz="4500" dirty="0">
              <a:solidFill>
                <a:srgbClr val="00206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016122E-529B-4419-A271-51FC79ABF1D1}"/>
              </a:ext>
            </a:extLst>
          </p:cNvPr>
          <p:cNvSpPr txBox="1"/>
          <p:nvPr/>
        </p:nvSpPr>
        <p:spPr>
          <a:xfrm>
            <a:off x="754602" y="6063452"/>
            <a:ext cx="852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5 and 6 are </a:t>
            </a:r>
            <a:r>
              <a:rPr lang="en-US" altLang="zh-TW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LiuQiu</a:t>
            </a:r>
            <a:r>
              <a:rPr lang="en-US" altLang="zh-TW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Island</a:t>
            </a:r>
            <a:endParaRPr lang="zh-TW" alt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A9E68D6-7B14-466B-A018-3BED1CDF0697}"/>
              </a:ext>
            </a:extLst>
          </p:cNvPr>
          <p:cNvSpPr txBox="1"/>
          <p:nvPr/>
        </p:nvSpPr>
        <p:spPr>
          <a:xfrm>
            <a:off x="2795857" y="1970842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A179DA99-1619-4D20-9233-22F747F2546F}"/>
              </a:ext>
            </a:extLst>
          </p:cNvPr>
          <p:cNvSpPr/>
          <p:nvPr/>
        </p:nvSpPr>
        <p:spPr>
          <a:xfrm>
            <a:off x="2849732" y="2512381"/>
            <a:ext cx="461639" cy="6214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182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1492DB-D25D-4957-9BFF-DEF7D515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zh-TW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289283-9C8E-49A6-ADFB-353E7973C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Grandma &amp;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Graddad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elder sisters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elder brother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Uncles &amp; Aunts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Cousins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Nephews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ED6BE2F9-F98A-4518-A3C2-271DC3297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" r="3" b="2613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14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28F06C51-B752-494B-B054-7376E2C34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554" y="2129367"/>
            <a:ext cx="3879850" cy="3942291"/>
          </a:xfrm>
        </p:spPr>
      </p:pic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42F7CC5A-0989-49A5-8E42-ECCEB66BE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r="11388" b="-1"/>
          <a:stretch/>
        </p:blipFill>
        <p:spPr>
          <a:xfrm rot="5400000">
            <a:off x="5105388" y="1873262"/>
            <a:ext cx="3882362" cy="4453837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2F6C8112-2B2E-43D1-AD4C-C6476D520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Family(2)</a:t>
            </a:r>
            <a:endParaRPr lang="zh-TW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98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CBA8CC-DBC4-47E5-AFCC-CC5D6C65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432" y="556334"/>
            <a:ext cx="4317480" cy="132080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life</a:t>
            </a:r>
          </a:p>
        </p:txBody>
      </p:sp>
      <p:sp>
        <p:nvSpPr>
          <p:cNvPr id="48" name="Content Placeholder 42">
            <a:extLst>
              <a:ext uri="{FF2B5EF4-FFF2-40B4-BE49-F238E27FC236}">
                <a16:creationId xmlns:a16="http://schemas.microsoft.com/office/drawing/2014/main" id="{49D1770C-EB9F-42A2-AF08-370E75108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be a military office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Captain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years experiences service in the military.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Eligible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parachuter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technician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Platoon leader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9" name="內容版面配置區 4">
            <a:extLst>
              <a:ext uri="{FF2B5EF4-FFF2-40B4-BE49-F238E27FC236}">
                <a16:creationId xmlns:a16="http://schemas.microsoft.com/office/drawing/2014/main" id="{13588CC5-93AD-4E09-BD6E-C08B53791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0" name="Isosceles Triangle 4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133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162</Words>
  <Application>Microsoft Office PowerPoint</Application>
  <PresentationFormat>寬螢幕</PresentationFormat>
  <Paragraphs>48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0" baseType="lpstr">
      <vt:lpstr>微軟正黑體</vt:lpstr>
      <vt:lpstr>Arial</vt:lpstr>
      <vt:lpstr>Times New Roman</vt:lpstr>
      <vt:lpstr>Trebuchet MS</vt:lpstr>
      <vt:lpstr>Wingdings 3</vt:lpstr>
      <vt:lpstr>多面向</vt:lpstr>
      <vt:lpstr>My life</vt:lpstr>
      <vt:lpstr>Outline</vt:lpstr>
      <vt:lpstr>Home country</vt:lpstr>
      <vt:lpstr>Home country(2)  </vt:lpstr>
      <vt:lpstr>PowerPoint 簡報</vt:lpstr>
      <vt:lpstr>PowerPoint 簡報</vt:lpstr>
      <vt:lpstr>Family</vt:lpstr>
      <vt:lpstr>Family(2)</vt:lpstr>
      <vt:lpstr>Military life</vt:lpstr>
      <vt:lpstr>Special           experience</vt:lpstr>
      <vt:lpstr> Parachute award</vt:lpstr>
      <vt:lpstr>Work efforts</vt:lpstr>
      <vt:lpstr>Q&amp;A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</dc:title>
  <dc:creator>國光 王</dc:creator>
  <cp:lastModifiedBy>國光 王</cp:lastModifiedBy>
  <cp:revision>1</cp:revision>
  <dcterms:created xsi:type="dcterms:W3CDTF">2018-09-10T04:14:27Z</dcterms:created>
  <dcterms:modified xsi:type="dcterms:W3CDTF">2018-09-10T04:17:07Z</dcterms:modified>
</cp:coreProperties>
</file>